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570" y="-7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8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3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0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0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F3DE-EE0B-4089-A235-FB6C8DBB7E1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Advertise CRV to CANSO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</a:p>
          <a:p>
            <a:r>
              <a:rPr lang="en-US" dirty="0" smtClean="0"/>
              <a:t>(Reviewed by CRV TF/2)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20" y="685800"/>
            <a:ext cx="3291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CRV TF/2</a:t>
            </a:r>
          </a:p>
          <a:p>
            <a:pPr algn="ctr"/>
            <a:r>
              <a:rPr lang="en-US" dirty="0" smtClean="0"/>
              <a:t>Appendix L to the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Asia-Pacific aeronautical Common Regional </a:t>
            </a:r>
            <a:br>
              <a:rPr lang="en-US" sz="3600" dirty="0" smtClean="0"/>
            </a:br>
            <a:r>
              <a:rPr lang="en-US" sz="3600" dirty="0" smtClean="0"/>
              <a:t>Virtual Private Network (CRV)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573" y="3886200"/>
            <a:ext cx="6171351" cy="2480231"/>
          </a:xfrm>
        </p:spPr>
        <p:txBody>
          <a:bodyPr>
            <a:noAutofit/>
          </a:bodyPr>
          <a:lstStyle/>
          <a:p>
            <a:r>
              <a:rPr lang="en-US" sz="1200" dirty="0" smtClean="0"/>
              <a:t>The </a:t>
            </a:r>
            <a:r>
              <a:rPr lang="en-US" sz="1200" dirty="0"/>
              <a:t>network is an Asia-Pacific-Region-wide Internet Protocol (IP) communication </a:t>
            </a:r>
            <a:r>
              <a:rPr lang="en-US" sz="1200" dirty="0" smtClean="0"/>
              <a:t>network.</a:t>
            </a:r>
            <a:endParaRPr lang="en-US" sz="1200" dirty="0"/>
          </a:p>
          <a:p>
            <a:r>
              <a:rPr lang="en-US" sz="1200" dirty="0" smtClean="0"/>
              <a:t>The </a:t>
            </a:r>
            <a:r>
              <a:rPr lang="en-US" sz="1200" dirty="0"/>
              <a:t>network is an upgrade from a current point-to-point communication infrastructure employed in APAC.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network will utilize </a:t>
            </a:r>
            <a:r>
              <a:rPr lang="en-US" sz="1200" dirty="0" smtClean="0"/>
              <a:t>a private </a:t>
            </a:r>
            <a:r>
              <a:rPr lang="en-US" sz="1200" dirty="0"/>
              <a:t>commercial </a:t>
            </a:r>
            <a:r>
              <a:rPr lang="en-US" sz="1200" dirty="0" smtClean="0"/>
              <a:t>network from a single Communication Service Provider.</a:t>
            </a:r>
            <a:endParaRPr lang="en-US" sz="1200" dirty="0"/>
          </a:p>
          <a:p>
            <a:r>
              <a:rPr lang="en-US" sz="1200" dirty="0" smtClean="0"/>
              <a:t>The </a:t>
            </a:r>
            <a:r>
              <a:rPr lang="en-US" sz="1200" dirty="0"/>
              <a:t>network will initially </a:t>
            </a:r>
            <a:r>
              <a:rPr lang="en-US" sz="1200" dirty="0" smtClean="0"/>
              <a:t>carry Air </a:t>
            </a:r>
            <a:r>
              <a:rPr lang="en-US" sz="1200" dirty="0"/>
              <a:t>Traffic Service Message Handling System (AMHS) data and potentially other types of data such as voice over IP.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network will be </a:t>
            </a:r>
            <a:r>
              <a:rPr lang="en-US" sz="1200" dirty="0" smtClean="0"/>
              <a:t>a fundamental </a:t>
            </a:r>
            <a:r>
              <a:rPr lang="en-US" sz="1200" dirty="0"/>
              <a:t>foundation </a:t>
            </a:r>
            <a:r>
              <a:rPr lang="en-US" sz="1200" dirty="0" smtClean="0"/>
              <a:t>for the reliable and secured support of current and future ATM information services such as inter center communications, sharing of surveillance data, exchange of Air Traffic Flow Management data, </a:t>
            </a:r>
            <a:r>
              <a:rPr lang="en-US" sz="1200" dirty="0"/>
              <a:t>System Wide Information Management (SWIM), etc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Start of operations is planned for end 2016, if confirmed by APANPIRG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20049" y="19050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An Asia-Pacific aeronautical network: CRV is planned </a:t>
            </a:r>
            <a:r>
              <a:rPr lang="en-US" dirty="0"/>
              <a:t>for end 2016</a:t>
            </a:r>
          </a:p>
          <a:p>
            <a:pPr algn="just"/>
            <a:r>
              <a:rPr lang="en-US" dirty="0" smtClean="0"/>
              <a:t>- a </a:t>
            </a:r>
            <a:r>
              <a:rPr lang="en-US" dirty="0"/>
              <a:t>wholly dependable and reliable communications infrastructure </a:t>
            </a:r>
            <a:r>
              <a:rPr lang="en-US" dirty="0" smtClean="0"/>
              <a:t>for aeronautical communications in Asia Pacific and with other ICAO regions, facilitating the Global Air Navigation Plan (GANP 4</a:t>
            </a:r>
            <a:r>
              <a:rPr lang="en-US" baseline="30000" dirty="0" smtClean="0"/>
              <a:t>th</a:t>
            </a:r>
            <a:r>
              <a:rPr lang="en-US" dirty="0" smtClean="0"/>
              <a:t> Edition) B0-FICE, B0-NOPS, VoIP </a:t>
            </a:r>
            <a:r>
              <a:rPr lang="en-US" dirty="0"/>
              <a:t>and </a:t>
            </a:r>
            <a:r>
              <a:rPr lang="en-US" dirty="0" smtClean="0"/>
              <a:t>B1-SWIM modules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5899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054" y="4648200"/>
            <a:ext cx="1176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title</a:t>
            </a:r>
          </a:p>
          <a:p>
            <a:r>
              <a:rPr lang="en-US" dirty="0" smtClean="0"/>
              <a:t> is clicked: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7C384F00AF34CB98E757816385013" ma:contentTypeVersion="5" ma:contentTypeDescription="Create a new document." ma:contentTypeScope="" ma:versionID="0580f4a11602a8c4a3bf1a5fb9b5ff8d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1-Report</Category>
    <Type_x0020_Name xmlns="2b0c29a6-a2e0-472b-bfb4-397922b0132f">2014 CRVTF2</Type_x0020_Name>
    <Presenter xmlns="2b0c29a6-a2e0-472b-bfb4-397922b0132f">Secretariat</Presenter>
    <Update_x0020_Date xmlns="2b0c29a6-a2e0-472b-bfb4-397922b0132f">23 May 2014</Update_x0020_Date>
    <Number xmlns="2b0c29a6-a2e0-472b-bfb4-397922b0132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57189-ADE5-4A34-8820-BB37E32B39EA}"/>
</file>

<file path=customXml/itemProps2.xml><?xml version="1.0" encoding="utf-8"?>
<ds:datastoreItem xmlns:ds="http://schemas.openxmlformats.org/officeDocument/2006/customXml" ds:itemID="{9722CD02-180B-4DB0-89B1-AC9495D9A1CA}"/>
</file>

<file path=customXml/itemProps3.xml><?xml version="1.0" encoding="utf-8"?>
<ds:datastoreItem xmlns:ds="http://schemas.openxmlformats.org/officeDocument/2006/customXml" ds:itemID="{40039F99-35A7-4D17-96BA-4525B6005542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Advertise CRV to CANSO</vt:lpstr>
      <vt:lpstr>Asia-Pacific aeronautical Common Regional  Virtual Private Network (CRV)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L - Advertise CRV to CANSO</dc:title>
  <dc:creator>Lecat Frederic</dc:creator>
  <cp:lastModifiedBy>Sriprae Somsri</cp:lastModifiedBy>
  <cp:revision>6</cp:revision>
  <dcterms:created xsi:type="dcterms:W3CDTF">2014-05-08T02:35:07Z</dcterms:created>
  <dcterms:modified xsi:type="dcterms:W3CDTF">2014-05-21T04:27:32Z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0x0101004157C384F00AF34CB98E757816385013</vt:lpwstr>
  </property>
</Properties>
</file>